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190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4801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5106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281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293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4186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6753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364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5889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0568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3699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38A7E2B-76A4-4865-BDB4-69682B310C9C}" type="datetimeFigureOut">
              <a:rPr kumimoji="1" lang="ja-JP" altLang="en-US" smtClean="0"/>
              <a:t>2021/9/25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A0243B1-FD18-4EE3-99EA-832DA9CE934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765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3AFD30-9FB3-4BA8-AD91-0344BA4156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準備物について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9DD245D-517B-4BC7-A7BA-2D2A20F26A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SORA Technology</a:t>
            </a:r>
            <a:r>
              <a:rPr kumimoji="1" lang="ja-JP" altLang="en-US" dirty="0"/>
              <a:t>　</a:t>
            </a:r>
            <a:r>
              <a:rPr lang="ja-JP" altLang="en-US" dirty="0"/>
              <a:t>山田竜輝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0467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C0ECD3F-75A5-4D21-B78B-DCF0EA13EA58}"/>
              </a:ext>
            </a:extLst>
          </p:cNvPr>
          <p:cNvSpPr/>
          <p:nvPr/>
        </p:nvSpPr>
        <p:spPr>
          <a:xfrm>
            <a:off x="7727779" y="2357436"/>
            <a:ext cx="27051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 dirty="0"/>
              <a:t>① </a:t>
            </a:r>
            <a:r>
              <a:rPr kumimoji="1" lang="en-US" altLang="ja-JP" b="1" dirty="0"/>
              <a:t>: </a:t>
            </a:r>
            <a:r>
              <a:rPr kumimoji="1" lang="ja-JP" altLang="en-US" b="1" dirty="0"/>
              <a:t>ハサミ</a:t>
            </a:r>
            <a:endParaRPr kumimoji="1" lang="en-US" altLang="ja-JP" b="1" dirty="0"/>
          </a:p>
          <a:p>
            <a:r>
              <a:rPr lang="ja-JP" altLang="en-US" b="1" dirty="0"/>
              <a:t>②：ペンチ</a:t>
            </a:r>
            <a:endParaRPr lang="en-US" altLang="ja-JP" b="1" dirty="0"/>
          </a:p>
          <a:p>
            <a:r>
              <a:rPr kumimoji="1" lang="ja-JP" altLang="en-US" b="1" dirty="0"/>
              <a:t>③：ニッパー</a:t>
            </a:r>
            <a:endParaRPr kumimoji="1" lang="en-US" altLang="ja-JP" b="1" dirty="0"/>
          </a:p>
          <a:p>
            <a:r>
              <a:rPr kumimoji="1" lang="ja-JP" altLang="en-US" b="1" dirty="0"/>
              <a:t>④：ドライバー一式</a:t>
            </a:r>
            <a:endParaRPr kumimoji="1" lang="en-US" altLang="ja-JP" b="1" dirty="0"/>
          </a:p>
          <a:p>
            <a:r>
              <a:rPr lang="ja-JP" altLang="en-US" b="1" dirty="0"/>
              <a:t>⑤：輪ゴム</a:t>
            </a:r>
            <a:endParaRPr lang="en-US" altLang="ja-JP" b="1" dirty="0"/>
          </a:p>
          <a:p>
            <a:r>
              <a:rPr kumimoji="1" lang="ja-JP" altLang="en-US" b="1" dirty="0"/>
              <a:t>⑥：単三電池</a:t>
            </a:r>
            <a:endParaRPr kumimoji="1" lang="en-US" altLang="ja-JP" b="1" dirty="0"/>
          </a:p>
          <a:p>
            <a:pPr algn="ctr"/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41EA9A3-6316-4833-A836-F49E68782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/>
              <a:t>準備物（工具類）</a:t>
            </a:r>
          </a:p>
        </p:txBody>
      </p:sp>
      <p:pic>
        <p:nvPicPr>
          <p:cNvPr id="9" name="コンテンツ プレースホルダー 8">
            <a:extLst>
              <a:ext uri="{FF2B5EF4-FFF2-40B4-BE49-F238E27FC236}">
                <a16:creationId xmlns:a16="http://schemas.microsoft.com/office/drawing/2014/main" id="{33A70EC8-F10C-487E-ADD0-6F64B39A3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2013" y="2401490"/>
            <a:ext cx="4352925" cy="3264693"/>
          </a:xfrm>
        </p:spPr>
      </p:pic>
      <p:sp>
        <p:nvSpPr>
          <p:cNvPr id="12" name="矢印: 右 11">
            <a:extLst>
              <a:ext uri="{FF2B5EF4-FFF2-40B4-BE49-F238E27FC236}">
                <a16:creationId xmlns:a16="http://schemas.microsoft.com/office/drawing/2014/main" id="{A1B55E3A-C2A0-40EE-A218-E6FB1FB3D74D}"/>
              </a:ext>
            </a:extLst>
          </p:cNvPr>
          <p:cNvSpPr/>
          <p:nvPr/>
        </p:nvSpPr>
        <p:spPr>
          <a:xfrm rot="10800000">
            <a:off x="5345430" y="3352800"/>
            <a:ext cx="1562100" cy="12096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27823B2-3319-4B4C-BC5F-922A5747ACD8}"/>
              </a:ext>
            </a:extLst>
          </p:cNvPr>
          <p:cNvSpPr txBox="1"/>
          <p:nvPr/>
        </p:nvSpPr>
        <p:spPr>
          <a:xfrm>
            <a:off x="4075748" y="37015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①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8B77A69-B551-43CF-959F-8690FF7200A6}"/>
              </a:ext>
            </a:extLst>
          </p:cNvPr>
          <p:cNvSpPr txBox="1"/>
          <p:nvPr/>
        </p:nvSpPr>
        <p:spPr>
          <a:xfrm>
            <a:off x="3004484" y="3168134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②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14243520-782C-4C5D-8192-99E086D1B3F6}"/>
              </a:ext>
            </a:extLst>
          </p:cNvPr>
          <p:cNvSpPr txBox="1"/>
          <p:nvPr/>
        </p:nvSpPr>
        <p:spPr>
          <a:xfrm>
            <a:off x="3038475" y="3957637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③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1FC09FB9-2327-4707-A0FF-E90EE2446C71}"/>
              </a:ext>
            </a:extLst>
          </p:cNvPr>
          <p:cNvSpPr txBox="1"/>
          <p:nvPr/>
        </p:nvSpPr>
        <p:spPr>
          <a:xfrm>
            <a:off x="2731475" y="4550269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⑤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C3ED6E6-0E57-4E3B-BD77-D09C5741A48F}"/>
              </a:ext>
            </a:extLst>
          </p:cNvPr>
          <p:cNvSpPr txBox="1"/>
          <p:nvPr/>
        </p:nvSpPr>
        <p:spPr>
          <a:xfrm>
            <a:off x="2322955" y="3294102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④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B5377EB-B66D-43C4-9B14-770EC45DE8AD}"/>
              </a:ext>
            </a:extLst>
          </p:cNvPr>
          <p:cNvSpPr txBox="1"/>
          <p:nvPr/>
        </p:nvSpPr>
        <p:spPr>
          <a:xfrm>
            <a:off x="1904249" y="4550269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⑥</a:t>
            </a:r>
          </a:p>
        </p:txBody>
      </p:sp>
    </p:spTree>
    <p:extLst>
      <p:ext uri="{BB962C8B-B14F-4D97-AF65-F5344CB8AC3E}">
        <p14:creationId xmlns:p14="http://schemas.microsoft.com/office/powerpoint/2010/main" val="2270909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CBAC06-7502-4602-A3F8-E27AD67CF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569" y="63715"/>
            <a:ext cx="10058400" cy="1450757"/>
          </a:xfrm>
        </p:spPr>
        <p:txBody>
          <a:bodyPr/>
          <a:lstStyle/>
          <a:p>
            <a:r>
              <a:rPr lang="ja-JP" altLang="en-US" b="1" dirty="0"/>
              <a:t>準備物（機体類）</a:t>
            </a:r>
            <a:endParaRPr kumimoji="1" lang="ja-JP" altLang="en-US" b="1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0666A3E-96C1-40D5-A0B5-BC8785D0B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4447" y="2720579"/>
            <a:ext cx="3736975" cy="2802731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D96F6A1-97B1-4A5C-8626-07ED64C51373}"/>
              </a:ext>
            </a:extLst>
          </p:cNvPr>
          <p:cNvSpPr/>
          <p:nvPr/>
        </p:nvSpPr>
        <p:spPr>
          <a:xfrm>
            <a:off x="9261302" y="2437609"/>
            <a:ext cx="2705100" cy="3615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 dirty="0"/>
              <a:t>① </a:t>
            </a:r>
            <a:r>
              <a:rPr kumimoji="1" lang="en-US" altLang="ja-JP" b="1" dirty="0"/>
              <a:t>: </a:t>
            </a:r>
            <a:r>
              <a:rPr lang="ja-JP" altLang="en-US" b="1" dirty="0"/>
              <a:t>機体</a:t>
            </a:r>
            <a:endParaRPr kumimoji="1" lang="en-US" altLang="ja-JP" b="1" dirty="0"/>
          </a:p>
          <a:p>
            <a:r>
              <a:rPr lang="ja-JP" altLang="en-US" b="1" dirty="0"/>
              <a:t>②：送信機（プロポ）</a:t>
            </a:r>
            <a:endParaRPr lang="en-US" altLang="ja-JP" b="1" dirty="0"/>
          </a:p>
          <a:p>
            <a:r>
              <a:rPr kumimoji="1" lang="ja-JP" altLang="en-US" b="1" dirty="0"/>
              <a:t>③：バッテリー予備</a:t>
            </a:r>
            <a:endParaRPr kumimoji="1" lang="en-US" altLang="ja-JP" b="1" dirty="0"/>
          </a:p>
          <a:p>
            <a:r>
              <a:rPr kumimoji="1" lang="ja-JP" altLang="en-US" b="1" dirty="0"/>
              <a:t>④：バッテリー充電器</a:t>
            </a:r>
            <a:endParaRPr kumimoji="1" lang="en-US" altLang="ja-JP" b="1" dirty="0"/>
          </a:p>
          <a:p>
            <a:r>
              <a:rPr lang="ja-JP" altLang="en-US" b="1" dirty="0"/>
              <a:t>⑤：充電器ケーブル</a:t>
            </a:r>
            <a:endParaRPr kumimoji="1" lang="en-US" altLang="ja-JP" b="1" dirty="0"/>
          </a:p>
          <a:p>
            <a:pPr algn="ctr"/>
            <a:endParaRPr kumimoji="1" lang="ja-JP" altLang="en-US" dirty="0"/>
          </a:p>
        </p:txBody>
      </p:sp>
      <p:sp>
        <p:nvSpPr>
          <p:cNvPr id="9" name="矢印: 右 8">
            <a:extLst>
              <a:ext uri="{FF2B5EF4-FFF2-40B4-BE49-F238E27FC236}">
                <a16:creationId xmlns:a16="http://schemas.microsoft.com/office/drawing/2014/main" id="{4680FFD1-1C91-4555-A770-E34BA6F55AD8}"/>
              </a:ext>
            </a:extLst>
          </p:cNvPr>
          <p:cNvSpPr/>
          <p:nvPr/>
        </p:nvSpPr>
        <p:spPr>
          <a:xfrm rot="10800000">
            <a:off x="7564694" y="3517106"/>
            <a:ext cx="1562100" cy="12096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7EFD717D-BA13-40C7-BBC9-5ED86A157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096435" y="2693194"/>
            <a:ext cx="3810000" cy="2857501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992649A9-EB69-4079-953E-64DE8D6E1640}"/>
              </a:ext>
            </a:extLst>
          </p:cNvPr>
          <p:cNvSpPr txBox="1"/>
          <p:nvPr/>
        </p:nvSpPr>
        <p:spPr>
          <a:xfrm>
            <a:off x="6828058" y="3886438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③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164B53A-09CF-47F7-BA04-1F5A7CDE94F9}"/>
              </a:ext>
            </a:extLst>
          </p:cNvPr>
          <p:cNvSpPr txBox="1"/>
          <p:nvPr/>
        </p:nvSpPr>
        <p:spPr>
          <a:xfrm>
            <a:off x="1666001" y="3517106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②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AB14D38-326E-440D-9051-505FD754A677}"/>
              </a:ext>
            </a:extLst>
          </p:cNvPr>
          <p:cNvSpPr txBox="1"/>
          <p:nvPr/>
        </p:nvSpPr>
        <p:spPr>
          <a:xfrm>
            <a:off x="2107437" y="502765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①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83CD8C79-F749-4991-BE42-2788D23B5EB4}"/>
              </a:ext>
            </a:extLst>
          </p:cNvPr>
          <p:cNvSpPr txBox="1"/>
          <p:nvPr/>
        </p:nvSpPr>
        <p:spPr>
          <a:xfrm>
            <a:off x="5792884" y="4012049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④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8CE2D9F-6F2D-49FA-963A-C90C1A16DA06}"/>
              </a:ext>
            </a:extLst>
          </p:cNvPr>
          <p:cNvSpPr txBox="1"/>
          <p:nvPr/>
        </p:nvSpPr>
        <p:spPr>
          <a:xfrm>
            <a:off x="4966261" y="3974068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</a:rPr>
              <a:t>⑤</a:t>
            </a:r>
          </a:p>
        </p:txBody>
      </p:sp>
    </p:spTree>
    <p:extLst>
      <p:ext uri="{BB962C8B-B14F-4D97-AF65-F5344CB8AC3E}">
        <p14:creationId xmlns:p14="http://schemas.microsoft.com/office/powerpoint/2010/main" val="2447965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B76CC9-0E59-431D-BA39-8A4600A7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/>
              <a:t>準備物（その他）</a:t>
            </a: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9A333B87-C874-407E-B2D3-BF2E31D4A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9311"/>
            <a:ext cx="2619375" cy="2619375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152F840-1A2E-4B30-8612-92B597371FA2}"/>
              </a:ext>
            </a:extLst>
          </p:cNvPr>
          <p:cNvSpPr/>
          <p:nvPr/>
        </p:nvSpPr>
        <p:spPr>
          <a:xfrm>
            <a:off x="9239250" y="2300487"/>
            <a:ext cx="2228850" cy="22570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 dirty="0"/>
              <a:t>① </a:t>
            </a:r>
            <a:r>
              <a:rPr kumimoji="1" lang="en-US" altLang="ja-JP" b="1" dirty="0"/>
              <a:t>: </a:t>
            </a:r>
            <a:r>
              <a:rPr lang="ja-JP" altLang="en-US" b="1" dirty="0"/>
              <a:t>テーブル</a:t>
            </a:r>
            <a:endParaRPr kumimoji="1" lang="en-US" altLang="ja-JP" b="1" dirty="0"/>
          </a:p>
          <a:p>
            <a:r>
              <a:rPr lang="ja-JP" altLang="en-US" b="1" dirty="0"/>
              <a:t>②：ブルーシート</a:t>
            </a:r>
            <a:endParaRPr lang="en-US" altLang="ja-JP" b="1" dirty="0"/>
          </a:p>
        </p:txBody>
      </p:sp>
      <p:sp>
        <p:nvSpPr>
          <p:cNvPr id="6" name="矢印: 右 5">
            <a:extLst>
              <a:ext uri="{FF2B5EF4-FFF2-40B4-BE49-F238E27FC236}">
                <a16:creationId xmlns:a16="http://schemas.microsoft.com/office/drawing/2014/main" id="{BB706AE0-0DE8-4E0D-8DE4-461319975A1A}"/>
              </a:ext>
            </a:extLst>
          </p:cNvPr>
          <p:cNvSpPr/>
          <p:nvPr/>
        </p:nvSpPr>
        <p:spPr>
          <a:xfrm rot="10800000">
            <a:off x="7105652" y="2824162"/>
            <a:ext cx="1562100" cy="12096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C09CD8D-72A0-4FCA-8CF7-C3B60F7A5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00" y="2300487"/>
            <a:ext cx="245745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97391"/>
      </p:ext>
    </p:extLst>
  </p:cSld>
  <p:clrMapOvr>
    <a:masterClrMapping/>
  </p:clrMapOvr>
</p:sld>
</file>

<file path=ppt/theme/theme1.xml><?xml version="1.0" encoding="utf-8"?>
<a:theme xmlns:a="http://schemas.openxmlformats.org/drawingml/2006/main" name="レトロスペクト">
  <a:themeElements>
    <a:clrScheme name="レトロスペクト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レトロスペク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レトロスペクト</Template>
  <TotalTime>16</TotalTime>
  <Words>79</Words>
  <Application>Microsoft Office PowerPoint</Application>
  <PresentationFormat>ワイド画面</PresentationFormat>
  <Paragraphs>29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7" baseType="lpstr">
      <vt:lpstr>Calibri</vt:lpstr>
      <vt:lpstr>Calibri Light</vt:lpstr>
      <vt:lpstr>レトロスペクト</vt:lpstr>
      <vt:lpstr>準備物について</vt:lpstr>
      <vt:lpstr>準備物（工具類）</vt:lpstr>
      <vt:lpstr>準備物（機体類）</vt:lpstr>
      <vt:lpstr>準備物（その他）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準備物について</dc:title>
  <dc:creator>山田　竜輝</dc:creator>
  <cp:lastModifiedBy>山田　竜輝</cp:lastModifiedBy>
  <cp:revision>4</cp:revision>
  <dcterms:created xsi:type="dcterms:W3CDTF">2021-09-25T11:52:07Z</dcterms:created>
  <dcterms:modified xsi:type="dcterms:W3CDTF">2021-09-25T12:08:40Z</dcterms:modified>
</cp:coreProperties>
</file>

<file path=docProps/thumbnail.jpeg>
</file>